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notesMasterIdLst>
    <p:notesMasterId r:id="rId20"/>
  </p:notesMasterIdLst>
  <p:sldIdLst>
    <p:sldId id="414" r:id="rId5"/>
    <p:sldId id="410" r:id="rId6"/>
    <p:sldId id="411" r:id="rId7"/>
    <p:sldId id="403" r:id="rId8"/>
    <p:sldId id="406" r:id="rId9"/>
    <p:sldId id="404" r:id="rId10"/>
    <p:sldId id="405" r:id="rId11"/>
    <p:sldId id="378" r:id="rId12"/>
    <p:sldId id="401" r:id="rId13"/>
    <p:sldId id="399" r:id="rId14"/>
    <p:sldId id="400" r:id="rId15"/>
    <p:sldId id="257" r:id="rId16"/>
    <p:sldId id="412" r:id="rId17"/>
    <p:sldId id="415" r:id="rId18"/>
    <p:sldId id="393" r:id="rId1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03"/>
    <a:srgbClr val="DEA900"/>
    <a:srgbClr val="4419E1"/>
    <a:srgbClr val="512373"/>
    <a:srgbClr val="FFCE33"/>
    <a:srgbClr val="8DA6CE"/>
    <a:srgbClr val="91AAD2"/>
    <a:srgbClr val="C1E5FF"/>
    <a:srgbClr val="C3E4FF"/>
    <a:srgbClr val="C2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7923E-D5D9-45CD-A624-F01B8EB770AC}" v="3" dt="2021-04-01T18:34:23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90560" autoAdjust="0"/>
  </p:normalViewPr>
  <p:slideViewPr>
    <p:cSldViewPr snapToGrid="0">
      <p:cViewPr varScale="1">
        <p:scale>
          <a:sx n="115" d="100"/>
          <a:sy n="115" d="100"/>
        </p:scale>
        <p:origin x="60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0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ward Isaacson" userId="f1615d8a-2287-4cb9-8ae2-03e698a599e0" providerId="ADAL" clId="{1D87923E-D5D9-45CD-A624-F01B8EB770AC}"/>
    <pc:docChg chg="undo custSel addSld delSld modSld sldOrd addMainMaster delMainMaster">
      <pc:chgData name="Howard Isaacson" userId="f1615d8a-2287-4cb9-8ae2-03e698a599e0" providerId="ADAL" clId="{1D87923E-D5D9-45CD-A624-F01B8EB770AC}" dt="2021-04-01T18:36:10.946" v="60" actId="22"/>
      <pc:docMkLst>
        <pc:docMk/>
      </pc:docMkLst>
      <pc:sldChg chg="del">
        <pc:chgData name="Howard Isaacson" userId="f1615d8a-2287-4cb9-8ae2-03e698a599e0" providerId="ADAL" clId="{1D87923E-D5D9-45CD-A624-F01B8EB770AC}" dt="2021-04-01T18:28:20.844" v="38" actId="47"/>
        <pc:sldMkLst>
          <pc:docMk/>
          <pc:sldMk cId="823710036" sldId="389"/>
        </pc:sldMkLst>
      </pc:sldChg>
      <pc:sldChg chg="modSp mod">
        <pc:chgData name="Howard Isaacson" userId="f1615d8a-2287-4cb9-8ae2-03e698a599e0" providerId="ADAL" clId="{1D87923E-D5D9-45CD-A624-F01B8EB770AC}" dt="2021-04-01T18:28:17.184" v="37" actId="20577"/>
        <pc:sldMkLst>
          <pc:docMk/>
          <pc:sldMk cId="3978708296" sldId="393"/>
        </pc:sldMkLst>
        <pc:spChg chg="mod">
          <ac:chgData name="Howard Isaacson" userId="f1615d8a-2287-4cb9-8ae2-03e698a599e0" providerId="ADAL" clId="{1D87923E-D5D9-45CD-A624-F01B8EB770AC}" dt="2021-04-01T18:28:17.184" v="37" actId="20577"/>
          <ac:spMkLst>
            <pc:docMk/>
            <pc:sldMk cId="3978708296" sldId="393"/>
            <ac:spMk id="2" creationId="{CB2FBD0C-2502-4FDA-B93D-8CF8C94C9A68}"/>
          </ac:spMkLst>
        </pc:spChg>
      </pc:sldChg>
      <pc:sldChg chg="del">
        <pc:chgData name="Howard Isaacson" userId="f1615d8a-2287-4cb9-8ae2-03e698a599e0" providerId="ADAL" clId="{1D87923E-D5D9-45CD-A624-F01B8EB770AC}" dt="2021-04-01T18:28:44.363" v="42" actId="47"/>
        <pc:sldMkLst>
          <pc:docMk/>
          <pc:sldMk cId="3017078569" sldId="402"/>
        </pc:sldMkLst>
      </pc:sldChg>
      <pc:sldChg chg="del">
        <pc:chgData name="Howard Isaacson" userId="f1615d8a-2287-4cb9-8ae2-03e698a599e0" providerId="ADAL" clId="{1D87923E-D5D9-45CD-A624-F01B8EB770AC}" dt="2021-04-01T18:28:24.121" v="39" actId="47"/>
        <pc:sldMkLst>
          <pc:docMk/>
          <pc:sldMk cId="3183281101" sldId="408"/>
        </pc:sldMkLst>
      </pc:sldChg>
      <pc:sldChg chg="del">
        <pc:chgData name="Howard Isaacson" userId="f1615d8a-2287-4cb9-8ae2-03e698a599e0" providerId="ADAL" clId="{1D87923E-D5D9-45CD-A624-F01B8EB770AC}" dt="2021-04-01T18:28:34.597" v="41" actId="47"/>
        <pc:sldMkLst>
          <pc:docMk/>
          <pc:sldMk cId="950395927" sldId="409"/>
        </pc:sldMkLst>
      </pc:sldChg>
      <pc:sldChg chg="addSp delSp modSp add mod ord">
        <pc:chgData name="Howard Isaacson" userId="f1615d8a-2287-4cb9-8ae2-03e698a599e0" providerId="ADAL" clId="{1D87923E-D5D9-45CD-A624-F01B8EB770AC}" dt="2021-04-01T18:36:10.946" v="60" actId="22"/>
        <pc:sldMkLst>
          <pc:docMk/>
          <pc:sldMk cId="1026495845" sldId="415"/>
        </pc:sldMkLst>
        <pc:spChg chg="del">
          <ac:chgData name="Howard Isaacson" userId="f1615d8a-2287-4cb9-8ae2-03e698a599e0" providerId="ADAL" clId="{1D87923E-D5D9-45CD-A624-F01B8EB770AC}" dt="2021-04-01T18:35:23.071" v="52" actId="478"/>
          <ac:spMkLst>
            <pc:docMk/>
            <pc:sldMk cId="1026495845" sldId="415"/>
            <ac:spMk id="5" creationId="{DABE08C2-0089-4B9B-B6DB-6BA49E29DA8C}"/>
          </ac:spMkLst>
        </pc:spChg>
        <pc:spChg chg="del">
          <ac:chgData name="Howard Isaacson" userId="f1615d8a-2287-4cb9-8ae2-03e698a599e0" providerId="ADAL" clId="{1D87923E-D5D9-45CD-A624-F01B8EB770AC}" dt="2021-04-01T18:35:32.915" v="59" actId="478"/>
          <ac:spMkLst>
            <pc:docMk/>
            <pc:sldMk cId="1026495845" sldId="415"/>
            <ac:spMk id="11" creationId="{8CE56686-4335-4C26-8F56-1D69CF678579}"/>
          </ac:spMkLst>
        </pc:spChg>
        <pc:spChg chg="del">
          <ac:chgData name="Howard Isaacson" userId="f1615d8a-2287-4cb9-8ae2-03e698a599e0" providerId="ADAL" clId="{1D87923E-D5D9-45CD-A624-F01B8EB770AC}" dt="2021-04-01T18:35:30.563" v="58" actId="478"/>
          <ac:spMkLst>
            <pc:docMk/>
            <pc:sldMk cId="1026495845" sldId="415"/>
            <ac:spMk id="12" creationId="{11C479BC-0E1D-4494-B3BB-B6FAE9D6A87E}"/>
          </ac:spMkLst>
        </pc:spChg>
        <pc:picChg chg="del">
          <ac:chgData name="Howard Isaacson" userId="f1615d8a-2287-4cb9-8ae2-03e698a599e0" providerId="ADAL" clId="{1D87923E-D5D9-45CD-A624-F01B8EB770AC}" dt="2021-04-01T18:35:28.223" v="57" actId="478"/>
          <ac:picMkLst>
            <pc:docMk/>
            <pc:sldMk cId="1026495845" sldId="415"/>
            <ac:picMk id="4" creationId="{3CA29C65-50C0-405A-9A88-8602C8FE8F02}"/>
          </ac:picMkLst>
        </pc:picChg>
        <pc:picChg chg="add">
          <ac:chgData name="Howard Isaacson" userId="f1615d8a-2287-4cb9-8ae2-03e698a599e0" providerId="ADAL" clId="{1D87923E-D5D9-45CD-A624-F01B8EB770AC}" dt="2021-04-01T18:36:10.946" v="60" actId="22"/>
          <ac:picMkLst>
            <pc:docMk/>
            <pc:sldMk cId="1026495845" sldId="415"/>
            <ac:picMk id="6" creationId="{05114D6A-773E-4BCC-8AE0-FC8162211DFE}"/>
          </ac:picMkLst>
        </pc:picChg>
        <pc:picChg chg="del">
          <ac:chgData name="Howard Isaacson" userId="f1615d8a-2287-4cb9-8ae2-03e698a599e0" providerId="ADAL" clId="{1D87923E-D5D9-45CD-A624-F01B8EB770AC}" dt="2021-04-01T18:35:24.263" v="53" actId="478"/>
          <ac:picMkLst>
            <pc:docMk/>
            <pc:sldMk cId="1026495845" sldId="415"/>
            <ac:picMk id="7" creationId="{26C86489-1693-4977-A4E8-B7514C18C572}"/>
          </ac:picMkLst>
        </pc:picChg>
        <pc:picChg chg="del">
          <ac:chgData name="Howard Isaacson" userId="f1615d8a-2287-4cb9-8ae2-03e698a599e0" providerId="ADAL" clId="{1D87923E-D5D9-45CD-A624-F01B8EB770AC}" dt="2021-04-01T18:35:25.471" v="54" actId="478"/>
          <ac:picMkLst>
            <pc:docMk/>
            <pc:sldMk cId="1026495845" sldId="415"/>
            <ac:picMk id="8" creationId="{3627D005-7844-4E6E-91E4-D13AEE10AFD8}"/>
          </ac:picMkLst>
        </pc:picChg>
        <pc:picChg chg="del mod">
          <ac:chgData name="Howard Isaacson" userId="f1615d8a-2287-4cb9-8ae2-03e698a599e0" providerId="ADAL" clId="{1D87923E-D5D9-45CD-A624-F01B8EB770AC}" dt="2021-04-01T18:35:27.138" v="56" actId="478"/>
          <ac:picMkLst>
            <pc:docMk/>
            <pc:sldMk cId="1026495845" sldId="415"/>
            <ac:picMk id="10" creationId="{0C90A01E-DC3F-489B-B5E6-192D70FB1590}"/>
          </ac:picMkLst>
        </pc:picChg>
      </pc:sldChg>
      <pc:sldChg chg="del">
        <pc:chgData name="Howard Isaacson" userId="f1615d8a-2287-4cb9-8ae2-03e698a599e0" providerId="ADAL" clId="{1D87923E-D5D9-45CD-A624-F01B8EB770AC}" dt="2021-04-01T18:28:31.054" v="40" actId="47"/>
        <pc:sldMkLst>
          <pc:docMk/>
          <pc:sldMk cId="1583152360" sldId="415"/>
        </pc:sldMkLst>
      </pc:sldChg>
      <pc:sldChg chg="add del">
        <pc:chgData name="Howard Isaacson" userId="f1615d8a-2287-4cb9-8ae2-03e698a599e0" providerId="ADAL" clId="{1D87923E-D5D9-45CD-A624-F01B8EB770AC}" dt="2021-04-01T18:34:57.386" v="48" actId="27028"/>
        <pc:sldMkLst>
          <pc:docMk/>
          <pc:sldMk cId="1701562874" sldId="415"/>
        </pc:sldMkLst>
      </pc:sldChg>
      <pc:sldChg chg="add del">
        <pc:chgData name="Howard Isaacson" userId="f1615d8a-2287-4cb9-8ae2-03e698a599e0" providerId="ADAL" clId="{1D87923E-D5D9-45CD-A624-F01B8EB770AC}" dt="2021-04-01T18:34:24.118" v="45" actId="27028"/>
        <pc:sldMkLst>
          <pc:docMk/>
          <pc:sldMk cId="2462004473" sldId="415"/>
        </pc:sldMkLst>
      </pc:sldChg>
      <pc:sldMasterChg chg="addSldLayout delSldLayout">
        <pc:chgData name="Howard Isaacson" userId="f1615d8a-2287-4cb9-8ae2-03e698a599e0" providerId="ADAL" clId="{1D87923E-D5D9-45CD-A624-F01B8EB770AC}" dt="2021-04-01T18:34:57.386" v="48" actId="27028"/>
        <pc:sldMasterMkLst>
          <pc:docMk/>
          <pc:sldMasterMk cId="0" sldId="2147483726"/>
        </pc:sldMasterMkLst>
        <pc:sldLayoutChg chg="add del">
          <pc:chgData name="Howard Isaacson" userId="f1615d8a-2287-4cb9-8ae2-03e698a599e0" providerId="ADAL" clId="{1D87923E-D5D9-45CD-A624-F01B8EB770AC}" dt="2021-04-01T18:34:57.386" v="48" actId="27028"/>
          <pc:sldLayoutMkLst>
            <pc:docMk/>
            <pc:sldMasterMk cId="0" sldId="2147483726"/>
            <pc:sldLayoutMk cId="1912764536" sldId="2147483742"/>
          </pc:sldLayoutMkLst>
        </pc:sldLayoutChg>
      </pc:sldMasterChg>
      <pc:sldMasterChg chg="add del addSldLayout delSldLayout">
        <pc:chgData name="Howard Isaacson" userId="f1615d8a-2287-4cb9-8ae2-03e698a599e0" providerId="ADAL" clId="{1D87923E-D5D9-45CD-A624-F01B8EB770AC}" dt="2021-04-01T18:34:24.118" v="45" actId="27028"/>
        <pc:sldMasterMkLst>
          <pc:docMk/>
          <pc:sldMasterMk cId="946376464" sldId="2147483819"/>
        </pc:sldMasterMkLst>
        <pc:sldLayoutChg chg="add del">
          <pc:chgData name="Howard Isaacson" userId="f1615d8a-2287-4cb9-8ae2-03e698a599e0" providerId="ADAL" clId="{1D87923E-D5D9-45CD-A624-F01B8EB770AC}" dt="2021-04-01T18:34:24.118" v="45" actId="27028"/>
          <pc:sldLayoutMkLst>
            <pc:docMk/>
            <pc:sldMasterMk cId="946376464" sldId="2147483819"/>
            <pc:sldLayoutMk cId="210081854" sldId="21474838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39538D-7329-4272-BDA1-20FB992E493C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C8B3BB-E927-4D64-8E95-87E427763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23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9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46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4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0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4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21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US" dirty="0"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eaLnBrk="1" hangingPunct="1"/>
            <a:endParaRPr lang="en-US" dirty="0"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5AE323-0FA3-4B28-A46E-DA7EFA39679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1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07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1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9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1AEB-125A-41B8-81EF-9D0786FB876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74B24-8453-4B93-AFF9-F876870DF34F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F75B7-05E0-495D-BF78-410F8F356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4DE3-D4BD-44BD-ABF1-B0F52B3FCCA1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43864-EAF1-49C4-91CA-8AE592A8B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F097-E409-4229-926E-A8CEE87EDCBC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4E250-7F84-451D-83FE-C550B9040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9BA1C-6B90-4BEE-BF84-FBCB5627D830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9FA2-2217-4961-A54B-26FE7CB8C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F19B-4067-4C1F-8E1A-804C92CC13FF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611FD-D4F2-491E-AF95-6FBA266A1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9B3D9-3AA1-4595-B6B2-9B5C359C7112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1A75E-1E82-45B0-92CC-A0B12502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8E47D-50F2-4A44-8AB0-E7693C737F9E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922B5-A26B-4123-ADC1-E7267C84E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3189C-AFDB-4015-8742-DFF60999B288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0B4E-D724-4E62-88AA-EB2ED10C5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70" y="222240"/>
            <a:ext cx="1393271" cy="1270008"/>
          </a:xfrm>
          <a:prstGeom prst="rect">
            <a:avLst/>
          </a:prstGeom>
          <a:effectLst>
            <a:outerShdw blurRad="381000" dist="203200" dir="2700000" algn="tl" rotWithShape="0">
              <a:prstClr val="black">
                <a:alpha val="53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41389" y="471492"/>
            <a:ext cx="9213851" cy="913967"/>
          </a:xfrm>
        </p:spPr>
        <p:txBody>
          <a:bodyPr/>
          <a:lstStyle>
            <a:lvl1pPr marL="0" indent="0">
              <a:buNone/>
              <a:defRPr sz="4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941394" y="1690688"/>
            <a:ext cx="9629775" cy="4475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95BE-D90E-424F-BB49-F1EC3E6CC7CF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8AED-D664-47A6-B94B-0D3EA7DA9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42526-3FDF-45BB-BBBA-2672F3C33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4652" b="46471"/>
          <a:stretch/>
        </p:blipFill>
        <p:spPr>
          <a:xfrm>
            <a:off x="0" y="6166488"/>
            <a:ext cx="12192000" cy="691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B36C6-E1C9-4F64-9BFB-A9150D0CA284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4274A-04D8-4A58-96BE-C7959E0DF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BCC03-737C-430A-8EBD-EF41642A93D2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47D9-29D3-432B-93E2-8EF07F9D9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9000">
              <a:srgbClr val="8DA6CE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438DDE-F53C-4BB0-813C-5508D19593A5}" type="datetimeFigureOut">
              <a:rPr lang="en-US"/>
              <a:pPr>
                <a:defRPr/>
              </a:pPr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BA5C21-2869-4ECC-BE33-30C073477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41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3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89" indent="-22858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22.jp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4.png"/><Relationship Id="rId10" Type="http://schemas.openxmlformats.org/officeDocument/2006/relationships/image" Target="../media/image41.jpg"/><Relationship Id="rId4" Type="http://schemas.openxmlformats.org/officeDocument/2006/relationships/image" Target="../media/image36.jp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23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4.jpg"/><Relationship Id="rId5" Type="http://schemas.openxmlformats.org/officeDocument/2006/relationships/image" Target="../media/image46.png"/><Relationship Id="rId10" Type="http://schemas.openxmlformats.org/officeDocument/2006/relationships/image" Target="../media/image48.JP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ts.edu/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CFAD1D-DF2D-4989-959F-D5963806961B}"/>
              </a:ext>
            </a:extLst>
          </p:cNvPr>
          <p:cNvSpPr/>
          <p:nvPr/>
        </p:nvSpPr>
        <p:spPr>
          <a:xfrm>
            <a:off x="727614" y="2233593"/>
            <a:ext cx="1055923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Changing the trajectory </a:t>
            </a:r>
          </a:p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of the Church and its future </a:t>
            </a:r>
          </a:p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leadership</a:t>
            </a:r>
          </a:p>
          <a:p>
            <a:pPr algn="ctr"/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E2700-A5EA-4B88-BB5D-459FC7AE483A}"/>
              </a:ext>
            </a:extLst>
          </p:cNvPr>
          <p:cNvSpPr txBox="1"/>
          <p:nvPr/>
        </p:nvSpPr>
        <p:spPr>
          <a:xfrm>
            <a:off x="1312967" y="330251"/>
            <a:ext cx="99738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Emmanuel Academies: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23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E08C2-0089-4B9B-B6DB-6BA49E29DA8C}"/>
              </a:ext>
            </a:extLst>
          </p:cNvPr>
          <p:cNvSpPr/>
          <p:nvPr/>
        </p:nvSpPr>
        <p:spPr>
          <a:xfrm>
            <a:off x="1311439" y="107898"/>
            <a:ext cx="903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Spring 2020 Masters in Divinity Students:</a:t>
            </a:r>
            <a:endParaRPr lang="en-US" sz="5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08775F-2752-4210-8712-0D2F272DA98E}"/>
              </a:ext>
            </a:extLst>
          </p:cNvPr>
          <p:cNvSpPr/>
          <p:nvPr/>
        </p:nvSpPr>
        <p:spPr>
          <a:xfrm>
            <a:off x="370905" y="5376527"/>
            <a:ext cx="2561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Peace Lutheran Ft Myers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3655-9C78-4118-AF6A-3131C027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14" r="8977"/>
          <a:stretch/>
        </p:blipFill>
        <p:spPr>
          <a:xfrm>
            <a:off x="639212" y="1928884"/>
            <a:ext cx="2167678" cy="344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26F55-0CC5-43DD-8EC8-2694F8C6D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561" y="2628773"/>
            <a:ext cx="1386971" cy="1868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1A0F8-805E-4B11-BF3B-6FA369A1F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838" y="1996630"/>
            <a:ext cx="2019534" cy="2249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D729C-1299-4EDA-911A-3C04A25175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8" r="7160"/>
          <a:stretch/>
        </p:blipFill>
        <p:spPr>
          <a:xfrm>
            <a:off x="8184276" y="2499607"/>
            <a:ext cx="1037062" cy="1287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161DB9-5594-48B1-8FE0-B70F0EC3A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5029" y="1944042"/>
            <a:ext cx="1705384" cy="28834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E8AB08-7C19-4580-954E-5B81052953F2}"/>
              </a:ext>
            </a:extLst>
          </p:cNvPr>
          <p:cNvSpPr/>
          <p:nvPr/>
        </p:nvSpPr>
        <p:spPr>
          <a:xfrm>
            <a:off x="3358645" y="5073855"/>
            <a:ext cx="2034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Pr. Edward Makara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Lutheran Church in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Rwanda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8B2655-8E20-4393-BBA0-72AACF6D2648}"/>
              </a:ext>
            </a:extLst>
          </p:cNvPr>
          <p:cNvSpPr/>
          <p:nvPr/>
        </p:nvSpPr>
        <p:spPr>
          <a:xfrm>
            <a:off x="5490255" y="5066190"/>
            <a:ext cx="2261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Muzigura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Faustina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Lutheran Church in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Rwanda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B7444F-80BB-440D-B067-A9573609E516}"/>
              </a:ext>
            </a:extLst>
          </p:cNvPr>
          <p:cNvSpPr/>
          <p:nvPr/>
        </p:nvSpPr>
        <p:spPr>
          <a:xfrm>
            <a:off x="9922089" y="5038295"/>
            <a:ext cx="1970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Eugene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Muhere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Lutheran Church in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Rwanda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F97A8-FF21-4928-902C-46CBA9DAE915}"/>
              </a:ext>
            </a:extLst>
          </p:cNvPr>
          <p:cNvSpPr/>
          <p:nvPr/>
        </p:nvSpPr>
        <p:spPr>
          <a:xfrm>
            <a:off x="7701830" y="5038295"/>
            <a:ext cx="19791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Byilingiro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Lutheran Church in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Rwanda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634221-C3FA-4401-825D-21B2D156F7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834"/>
          <a:stretch/>
        </p:blipFill>
        <p:spPr>
          <a:xfrm>
            <a:off x="3354457" y="1928884"/>
            <a:ext cx="1902078" cy="2898603"/>
          </a:xfrm>
          <a:prstGeom prst="rect">
            <a:avLst/>
          </a:prstGeom>
        </p:spPr>
      </p:pic>
      <p:pic>
        <p:nvPicPr>
          <p:cNvPr id="17" name="Picture 16" descr="A person wearing a red shirt&#10;&#10;Description automatically generated">
            <a:extLst>
              <a:ext uri="{FF2B5EF4-FFF2-40B4-BE49-F238E27FC236}">
                <a16:creationId xmlns:a16="http://schemas.microsoft.com/office/drawing/2014/main" id="{07F51156-4DDB-494F-8327-C51D0B4F3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013" y="1996629"/>
            <a:ext cx="2076766" cy="22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E08C2-0089-4B9B-B6DB-6BA49E29DA8C}"/>
              </a:ext>
            </a:extLst>
          </p:cNvPr>
          <p:cNvSpPr/>
          <p:nvPr/>
        </p:nvSpPr>
        <p:spPr>
          <a:xfrm>
            <a:off x="1311438" y="-27949"/>
            <a:ext cx="903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Fall 2020 Masters in Divinity Seminary Cohort:</a:t>
            </a:r>
            <a:endParaRPr lang="en-US" sz="5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FBCB54-F0EB-4529-8934-11D477B71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24" b="9748"/>
          <a:stretch/>
        </p:blipFill>
        <p:spPr>
          <a:xfrm>
            <a:off x="664068" y="1589008"/>
            <a:ext cx="1294741" cy="2049982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B834FD-6F1F-4215-9AFB-F5ADE76BD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46"/>
          <a:stretch/>
        </p:blipFill>
        <p:spPr>
          <a:xfrm>
            <a:off x="10369769" y="2289724"/>
            <a:ext cx="675693" cy="82307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890BB9-98FA-4A80-8593-80D3BF7E43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67" r="9391" b="5289"/>
          <a:stretch/>
        </p:blipFill>
        <p:spPr>
          <a:xfrm>
            <a:off x="8230653" y="1673121"/>
            <a:ext cx="1364208" cy="1911677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0" name="Picture 19" descr="A person standing in a room&#10;&#10;Description automatically generated">
            <a:extLst>
              <a:ext uri="{FF2B5EF4-FFF2-40B4-BE49-F238E27FC236}">
                <a16:creationId xmlns:a16="http://schemas.microsoft.com/office/drawing/2014/main" id="{2C8E2CDB-33E9-40DF-B330-09AA7F0D0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1" t="28259" r="20245"/>
          <a:stretch/>
        </p:blipFill>
        <p:spPr>
          <a:xfrm>
            <a:off x="5998742" y="1730804"/>
            <a:ext cx="1815410" cy="1796309"/>
          </a:xfrm>
          <a:prstGeom prst="rect">
            <a:avLst/>
          </a:prstGeom>
        </p:spPr>
      </p:pic>
      <p:pic>
        <p:nvPicPr>
          <p:cNvPr id="22" name="Picture 21" descr="A picture containing person, indoor, cake, woman&#10;&#10;Description automatically generated">
            <a:extLst>
              <a:ext uri="{FF2B5EF4-FFF2-40B4-BE49-F238E27FC236}">
                <a16:creationId xmlns:a16="http://schemas.microsoft.com/office/drawing/2014/main" id="{695F0508-A142-4200-B65E-717DE5D45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 r="19924"/>
          <a:stretch/>
        </p:blipFill>
        <p:spPr>
          <a:xfrm>
            <a:off x="2606510" y="1739514"/>
            <a:ext cx="2775420" cy="1911677"/>
          </a:xfrm>
          <a:prstGeom prst="rect">
            <a:avLst/>
          </a:prstGeom>
        </p:spPr>
      </p:pic>
      <p:pic>
        <p:nvPicPr>
          <p:cNvPr id="24" name="Picture 23" descr="A close up of a person&#10;&#10;Description automatically generated">
            <a:extLst>
              <a:ext uri="{FF2B5EF4-FFF2-40B4-BE49-F238E27FC236}">
                <a16:creationId xmlns:a16="http://schemas.microsoft.com/office/drawing/2014/main" id="{3035EA12-001F-48B6-9FD7-BBC70F0AB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759" y="4828527"/>
            <a:ext cx="1089468" cy="14707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4D2A59-42D2-431E-ABC5-DC0360C38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92" r="5345" b="27286"/>
          <a:stretch/>
        </p:blipFill>
        <p:spPr>
          <a:xfrm>
            <a:off x="5575454" y="4430144"/>
            <a:ext cx="1769660" cy="19226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372145-04A2-4BB9-B524-17EECF3A0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040" b="37343"/>
          <a:stretch/>
        </p:blipFill>
        <p:spPr>
          <a:xfrm>
            <a:off x="10478645" y="4556610"/>
            <a:ext cx="1431752" cy="16854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2EA72F-452D-49CA-9389-F9890649E1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605" t="9781" r="3769" b="33900"/>
          <a:stretch/>
        </p:blipFill>
        <p:spPr>
          <a:xfrm>
            <a:off x="3919360" y="4494671"/>
            <a:ext cx="1407156" cy="178611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1E25D6-43A1-4BCF-8937-A6E8B93D7635}"/>
              </a:ext>
            </a:extLst>
          </p:cNvPr>
          <p:cNvSpPr/>
          <p:nvPr/>
        </p:nvSpPr>
        <p:spPr>
          <a:xfrm>
            <a:off x="362510" y="3658028"/>
            <a:ext cx="1908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 Marie Gomez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0596E2-97F5-4975-B7F2-CFD4EDA817B3}"/>
              </a:ext>
            </a:extLst>
          </p:cNvPr>
          <p:cNvSpPr/>
          <p:nvPr/>
        </p:nvSpPr>
        <p:spPr>
          <a:xfrm>
            <a:off x="3017090" y="3611667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Frine Donadelli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87D7F6-DDF6-4F66-B43F-3C7AE25437AD}"/>
              </a:ext>
            </a:extLst>
          </p:cNvPr>
          <p:cNvSpPr/>
          <p:nvPr/>
        </p:nvSpPr>
        <p:spPr>
          <a:xfrm>
            <a:off x="6254993" y="3640308"/>
            <a:ext cx="1425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Bonomo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FC23D2-4F26-4869-B15B-D8B078298F13}"/>
              </a:ext>
            </a:extLst>
          </p:cNvPr>
          <p:cNvSpPr/>
          <p:nvPr/>
        </p:nvSpPr>
        <p:spPr>
          <a:xfrm>
            <a:off x="8415823" y="3611667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Julio Ruiz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EE9974-E857-4AAA-8862-8ABC27584704}"/>
              </a:ext>
            </a:extLst>
          </p:cNvPr>
          <p:cNvSpPr/>
          <p:nvPr/>
        </p:nvSpPr>
        <p:spPr>
          <a:xfrm>
            <a:off x="9981086" y="3638834"/>
            <a:ext cx="1867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Beatrice D’Angelo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AE2122-3670-4E28-8276-EA2C6866EDBE}"/>
              </a:ext>
            </a:extLst>
          </p:cNvPr>
          <p:cNvSpPr/>
          <p:nvPr/>
        </p:nvSpPr>
        <p:spPr>
          <a:xfrm>
            <a:off x="2215288" y="4067839"/>
            <a:ext cx="1515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Theonest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B3C3E8-7DEB-4954-A6AF-9288550907B9}"/>
              </a:ext>
            </a:extLst>
          </p:cNvPr>
          <p:cNvSpPr/>
          <p:nvPr/>
        </p:nvSpPr>
        <p:spPr>
          <a:xfrm>
            <a:off x="566605" y="4030507"/>
            <a:ext cx="1271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Chavez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A4D386-5A53-4B8D-B2B1-D5DD033D2C9D}"/>
              </a:ext>
            </a:extLst>
          </p:cNvPr>
          <p:cNvSpPr/>
          <p:nvPr/>
        </p:nvSpPr>
        <p:spPr>
          <a:xfrm>
            <a:off x="10616784" y="4176203"/>
            <a:ext cx="109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Rev. Eddy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431023-9CD1-41A7-A4F0-B07269456535}"/>
              </a:ext>
            </a:extLst>
          </p:cNvPr>
          <p:cNvSpPr/>
          <p:nvPr/>
        </p:nvSpPr>
        <p:spPr>
          <a:xfrm>
            <a:off x="5649098" y="4077709"/>
            <a:ext cx="164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Pr. Alvaro Nova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B989117-751D-4AE6-B07B-F4F1B5223A95}"/>
              </a:ext>
            </a:extLst>
          </p:cNvPr>
          <p:cNvSpPr/>
          <p:nvPr/>
        </p:nvSpPr>
        <p:spPr>
          <a:xfrm>
            <a:off x="7550954" y="4045298"/>
            <a:ext cx="131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Rev. George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80050-3D56-4114-A372-16B51BA33334}"/>
              </a:ext>
            </a:extLst>
          </p:cNvPr>
          <p:cNvSpPr/>
          <p:nvPr/>
        </p:nvSpPr>
        <p:spPr>
          <a:xfrm>
            <a:off x="9196839" y="4067839"/>
            <a:ext cx="1035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Johanna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Figueroa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46B9382-240A-4EDF-A38B-FC81F7230C33}"/>
              </a:ext>
            </a:extLst>
          </p:cNvPr>
          <p:cNvSpPr/>
          <p:nvPr/>
        </p:nvSpPr>
        <p:spPr>
          <a:xfrm>
            <a:off x="3934741" y="4070517"/>
            <a:ext cx="1360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Rev. Chantal</a:t>
            </a:r>
          </a:p>
        </p:txBody>
      </p:sp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47C0AF6-A2F0-42E1-A95F-B75FE25C203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r="9499"/>
          <a:stretch/>
        </p:blipFill>
        <p:spPr>
          <a:xfrm>
            <a:off x="2337442" y="4434345"/>
            <a:ext cx="1282875" cy="1786117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40FEA86-A843-4395-BB06-28A88CDD58C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48" b="35233"/>
          <a:stretch/>
        </p:blipFill>
        <p:spPr>
          <a:xfrm>
            <a:off x="7506268" y="4399839"/>
            <a:ext cx="1474800" cy="1924790"/>
          </a:xfrm>
          <a:prstGeom prst="rect">
            <a:avLst/>
          </a:prstGeom>
        </p:spPr>
      </p:pic>
      <p:pic>
        <p:nvPicPr>
          <p:cNvPr id="6" name="Picture 5" descr="A person posing for a picture&#10;&#10;Description automatically generated">
            <a:extLst>
              <a:ext uri="{FF2B5EF4-FFF2-40B4-BE49-F238E27FC236}">
                <a16:creationId xmlns:a16="http://schemas.microsoft.com/office/drawing/2014/main" id="{E7DB6934-7E8C-4EC7-BBF3-3E7E42AB1B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9" y="4434606"/>
            <a:ext cx="1506688" cy="1793934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1D01D03-A194-43D6-9454-793C7DFBF7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2" y="1753582"/>
            <a:ext cx="1407156" cy="17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8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689682"/>
            <a:ext cx="12192000" cy="1154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E08C2-0089-4B9B-B6DB-6BA49E29DA8C}"/>
              </a:ext>
            </a:extLst>
          </p:cNvPr>
          <p:cNvSpPr/>
          <p:nvPr/>
        </p:nvSpPr>
        <p:spPr>
          <a:xfrm>
            <a:off x="1311438" y="-27949"/>
            <a:ext cx="903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Spring 2021 Master of Divinity Seminary Cohort</a:t>
            </a:r>
            <a:endParaRPr lang="en-US" sz="5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FBCB54-F0EB-4529-8934-11D477B71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7440" r="8771"/>
          <a:stretch/>
        </p:blipFill>
        <p:spPr>
          <a:xfrm>
            <a:off x="1146538" y="1842055"/>
            <a:ext cx="1512982" cy="214528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279400" dist="152400" dir="600000" sx="109000" sy="109000" algn="tl" rotWithShape="0">
              <a:prstClr val="black">
                <a:alpha val="64000"/>
              </a:prstClr>
            </a:outerShdw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B834FD-6F1F-4215-9AFB-F5ADE76BD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46"/>
          <a:stretch/>
        </p:blipFill>
        <p:spPr>
          <a:xfrm>
            <a:off x="10369769" y="2289724"/>
            <a:ext cx="675693" cy="82307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890BB9-98FA-4A80-8593-80D3BF7E4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6" r="15426"/>
          <a:stretch/>
        </p:blipFill>
        <p:spPr>
          <a:xfrm>
            <a:off x="6670899" y="1875132"/>
            <a:ext cx="1576989" cy="220984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139700" dist="114300" dir="3360000" sx="103000" sy="103000" algn="tl" rotWithShape="0">
              <a:schemeClr val="tx1">
                <a:lumMod val="75000"/>
                <a:lumOff val="25000"/>
                <a:alpha val="69000"/>
              </a:schemeClr>
            </a:outerShdw>
            <a:softEdge rad="63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8E2CDB-33E9-40DF-B330-09AA7F0D0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 b="5662"/>
          <a:stretch/>
        </p:blipFill>
        <p:spPr>
          <a:xfrm>
            <a:off x="3120233" y="4659770"/>
            <a:ext cx="1694337" cy="167651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114300" dist="38100" sx="109000" sy="109000" algn="tl" rotWithShape="0">
              <a:schemeClr val="bg2">
                <a:lumMod val="25000"/>
                <a:alpha val="68000"/>
              </a:scheme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5F0508-A142-4200-B65E-717DE5D45C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7" b="23267"/>
          <a:stretch/>
        </p:blipFill>
        <p:spPr>
          <a:xfrm>
            <a:off x="6431427" y="4760177"/>
            <a:ext cx="2366578" cy="163007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381000" dist="38100" dir="1380000" sx="109000" sy="109000" algn="tl" rotWithShape="0">
              <a:schemeClr val="tx1">
                <a:lumMod val="85000"/>
                <a:lumOff val="15000"/>
                <a:alpha val="74000"/>
              </a:schemeClr>
            </a:outerShdw>
            <a:softEdge rad="38100"/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71E25D6-43A1-4BCF-8937-A6E8B93D7635}"/>
              </a:ext>
            </a:extLst>
          </p:cNvPr>
          <p:cNvSpPr/>
          <p:nvPr/>
        </p:nvSpPr>
        <p:spPr>
          <a:xfrm>
            <a:off x="908945" y="4194891"/>
            <a:ext cx="2045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Bishop Karen Castillo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0596E2-97F5-4975-B7F2-CFD4EDA817B3}"/>
              </a:ext>
            </a:extLst>
          </p:cNvPr>
          <p:cNvSpPr/>
          <p:nvPr/>
        </p:nvSpPr>
        <p:spPr>
          <a:xfrm>
            <a:off x="6265978" y="6364878"/>
            <a:ext cx="2862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Deacon Richard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Mainster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87D7F6-DDF6-4F66-B43F-3C7AE25437AD}"/>
              </a:ext>
            </a:extLst>
          </p:cNvPr>
          <p:cNvSpPr/>
          <p:nvPr/>
        </p:nvSpPr>
        <p:spPr>
          <a:xfrm>
            <a:off x="2967453" y="6364878"/>
            <a:ext cx="225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Paula Bobb-Semple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FC23D2-4F26-4869-B15B-D8B078298F13}"/>
              </a:ext>
            </a:extLst>
          </p:cNvPr>
          <p:cNvSpPr/>
          <p:nvPr/>
        </p:nvSpPr>
        <p:spPr>
          <a:xfrm>
            <a:off x="6540156" y="4069130"/>
            <a:ext cx="2006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Clecepmary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Rodriguez Suarez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EE9974-E857-4AAA-8862-8ABC27584704}"/>
              </a:ext>
            </a:extLst>
          </p:cNvPr>
          <p:cNvSpPr/>
          <p:nvPr/>
        </p:nvSpPr>
        <p:spPr>
          <a:xfrm>
            <a:off x="9343499" y="4156639"/>
            <a:ext cx="2022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Torye Angelatos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5-Year BA + MDiv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3B3C3E8-7DEB-4954-A6AF-9288550907B9}"/>
              </a:ext>
            </a:extLst>
          </p:cNvPr>
          <p:cNvSpPr/>
          <p:nvPr/>
        </p:nvSpPr>
        <p:spPr>
          <a:xfrm>
            <a:off x="3525737" y="4060971"/>
            <a:ext cx="1926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Alberto Gomez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B6934-7E8C-4EC7-BBF3-3E7E42AB1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1303" y="1823152"/>
            <a:ext cx="1795256" cy="215159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279400" dist="114300" dir="2760000" sx="109000" sy="109000" algn="tl" rotWithShape="0">
              <a:schemeClr val="bg2">
                <a:lumMod val="25000"/>
                <a:alpha val="75000"/>
              </a:schemeClr>
            </a:outerShdw>
            <a:reflection endPos="0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D01D03-A194-43D6-9454-793C7DFBF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3499" y="1885357"/>
            <a:ext cx="1701963" cy="222085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177800" dir="240000" sx="109000" sy="109000" algn="tl" rotWithShape="0">
              <a:schemeClr val="bg2">
                <a:lumMod val="25000"/>
                <a:alpha val="68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601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E08C2-0089-4B9B-B6DB-6BA49E29DA8C}"/>
              </a:ext>
            </a:extLst>
          </p:cNvPr>
          <p:cNvSpPr/>
          <p:nvPr/>
        </p:nvSpPr>
        <p:spPr>
          <a:xfrm>
            <a:off x="2382803" y="320409"/>
            <a:ext cx="7426393" cy="717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5400" b="1" i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Our Faculty Leadership</a:t>
            </a:r>
            <a:endParaRPr lang="en-US" sz="7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A97E5-F309-45E4-B3A5-82837C7B0ABD}"/>
              </a:ext>
            </a:extLst>
          </p:cNvPr>
          <p:cNvSpPr/>
          <p:nvPr/>
        </p:nvSpPr>
        <p:spPr>
          <a:xfrm>
            <a:off x="388094" y="1054823"/>
            <a:ext cx="35125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500" b="1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Rev. Dr. Richard Bliese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A80C9-0633-4DF4-8A93-A416A757D5B9}"/>
              </a:ext>
            </a:extLst>
          </p:cNvPr>
          <p:cNvSpPr txBox="1"/>
          <p:nvPr/>
        </p:nvSpPr>
        <p:spPr>
          <a:xfrm>
            <a:off x="2604330" y="1046530"/>
            <a:ext cx="62875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Rev. Dr. Clay Schmit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DBF7D-0183-44B5-8516-153B34F97803}"/>
              </a:ext>
            </a:extLst>
          </p:cNvPr>
          <p:cNvSpPr txBox="1"/>
          <p:nvPr/>
        </p:nvSpPr>
        <p:spPr>
          <a:xfrm>
            <a:off x="7458891" y="1060433"/>
            <a:ext cx="315685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Rev. Jhon Correa</a:t>
            </a:r>
          </a:p>
        </p:txBody>
      </p:sp>
      <p:pic>
        <p:nvPicPr>
          <p:cNvPr id="14" name="Picture 13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4D5E40A5-AABD-409A-B093-B9AEF2F36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5534" r="13560" b="36782"/>
          <a:stretch/>
        </p:blipFill>
        <p:spPr>
          <a:xfrm>
            <a:off x="1006047" y="1653848"/>
            <a:ext cx="2147444" cy="23695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72C7C1-DF98-4141-9560-3003B6C4D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9" y="1597949"/>
            <a:ext cx="2369511" cy="2369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D08594-6D63-4DAE-9969-9B47ED1E8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2774" r="30428" b="57977"/>
          <a:stretch/>
        </p:blipFill>
        <p:spPr>
          <a:xfrm>
            <a:off x="8107886" y="1713960"/>
            <a:ext cx="2098559" cy="23695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AEA7A7-7BEF-4A53-A128-873E29045742}"/>
              </a:ext>
            </a:extLst>
          </p:cNvPr>
          <p:cNvSpPr txBox="1"/>
          <p:nvPr/>
        </p:nvSpPr>
        <p:spPr>
          <a:xfrm>
            <a:off x="888386" y="4410437"/>
            <a:ext cx="2634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Former President of</a:t>
            </a:r>
          </a:p>
          <a:p>
            <a:r>
              <a:rPr lang="en-US"/>
              <a:t>Luther Seminary, Dean</a:t>
            </a:r>
          </a:p>
          <a:p>
            <a:r>
              <a:rPr lang="en-US"/>
              <a:t>Of Lutheran School of </a:t>
            </a:r>
          </a:p>
          <a:p>
            <a:r>
              <a:rPr lang="en-US"/>
              <a:t>Theology at Chicago,</a:t>
            </a:r>
          </a:p>
          <a:p>
            <a:r>
              <a:rPr lang="en-US"/>
              <a:t>Ordained ELCA Pastor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4DF491-2EFA-4BD1-823B-6354C186DB9B}"/>
              </a:ext>
            </a:extLst>
          </p:cNvPr>
          <p:cNvSpPr txBox="1"/>
          <p:nvPr/>
        </p:nvSpPr>
        <p:spPr>
          <a:xfrm>
            <a:off x="4463143" y="4410437"/>
            <a:ext cx="28259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Former President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Luther Theological Southern Seminary, faculty at Fuller Seminary,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Ordained ELCA Pastor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82833-F7ED-4368-AF56-F4A5D946A00B}"/>
              </a:ext>
            </a:extLst>
          </p:cNvPr>
          <p:cNvSpPr txBox="1"/>
          <p:nvPr/>
        </p:nvSpPr>
        <p:spPr>
          <a:xfrm>
            <a:off x="8107886" y="4410437"/>
            <a:ext cx="2704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PhD Candidate at Lutheran School of Theology at Chicago, Ordained ELCA Pastor</a:t>
            </a:r>
          </a:p>
        </p:txBody>
      </p:sp>
    </p:spTree>
    <p:extLst>
      <p:ext uri="{BB962C8B-B14F-4D97-AF65-F5344CB8AC3E}">
        <p14:creationId xmlns:p14="http://schemas.microsoft.com/office/powerpoint/2010/main" val="226866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14D6A-773E-4BCC-8AE0-FC8162211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84" y="0"/>
            <a:ext cx="8913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2FBD0C-2502-4FDA-B93D-8CF8C94C9A68}"/>
              </a:ext>
            </a:extLst>
          </p:cNvPr>
          <p:cNvSpPr/>
          <p:nvPr/>
        </p:nvSpPr>
        <p:spPr>
          <a:xfrm>
            <a:off x="1196171" y="2329579"/>
            <a:ext cx="98302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Thank you for you</a:t>
            </a:r>
          </a:p>
          <a:p>
            <a:pPr lvl="0" algn="ctr">
              <a:defRPr/>
            </a:pPr>
            <a:r>
              <a:rPr lang="en-US" sz="5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Prayers and Support!</a:t>
            </a:r>
            <a:endParaRPr lang="en-US" sz="5500" dirty="0">
              <a:solidFill>
                <a:prstClr val="black"/>
              </a:solidFill>
            </a:endParaRPr>
          </a:p>
        </p:txBody>
      </p:sp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4474FBD-771E-4A91-AB08-C1D283F49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52" y="273534"/>
            <a:ext cx="3188685" cy="205604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B473D1-0033-4E9A-80E3-D23633BF2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83" y="301022"/>
            <a:ext cx="2541028" cy="2084829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70FB1-B84E-425D-BC0B-5585E30BB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1805" y="3238825"/>
            <a:ext cx="965723" cy="654498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59D45-AB64-4D20-9573-D4BBD1FAB7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25"/>
          <a:stretch/>
        </p:blipFill>
        <p:spPr>
          <a:xfrm>
            <a:off x="5950401" y="4521045"/>
            <a:ext cx="2260198" cy="20848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8D98C-51D1-41F8-9781-45FC8ED377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24"/>
          <a:stretch/>
        </p:blipFill>
        <p:spPr>
          <a:xfrm>
            <a:off x="324491" y="4357496"/>
            <a:ext cx="1294741" cy="2300926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D04249-5B0B-4CCF-8CDA-5B411CC33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806" y="4389841"/>
            <a:ext cx="1584990" cy="2236644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F0BA7-D545-457E-9522-7540EEC42A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67" r="9391" b="5289"/>
          <a:stretch/>
        </p:blipFill>
        <p:spPr>
          <a:xfrm>
            <a:off x="8549437" y="4445139"/>
            <a:ext cx="1596110" cy="2236643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8" name="Picture 17" descr="A person sitting at a table&#10;&#10;Description automatically generated">
            <a:extLst>
              <a:ext uri="{FF2B5EF4-FFF2-40B4-BE49-F238E27FC236}">
                <a16:creationId xmlns:a16="http://schemas.microsoft.com/office/drawing/2014/main" id="{2AD82283-E457-45E7-9221-8EE71BB0B9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11657" r="15293" b="5475"/>
          <a:stretch/>
        </p:blipFill>
        <p:spPr>
          <a:xfrm>
            <a:off x="2271658" y="4413033"/>
            <a:ext cx="3135625" cy="2171433"/>
          </a:xfrm>
          <a:prstGeom prst="rect">
            <a:avLst/>
          </a:prstGeom>
          <a:effectLst>
            <a:outerShdw blurRad="50800" dist="2413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6F50C93-C0A5-4508-9481-4A4A676F0F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93" y="2031229"/>
            <a:ext cx="1333500" cy="2000250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90E18E8-7AE0-49ED-8FE4-7CAF43E55C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9" y="2200158"/>
            <a:ext cx="13620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CFAD1D-DF2D-4989-959F-D5963806961B}"/>
              </a:ext>
            </a:extLst>
          </p:cNvPr>
          <p:cNvSpPr/>
          <p:nvPr/>
        </p:nvSpPr>
        <p:spPr>
          <a:xfrm>
            <a:off x="1081771" y="1621988"/>
            <a:ext cx="9749336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Forming </a:t>
            </a:r>
            <a:r>
              <a:rPr lang="en-US" sz="6600" b="1" i="1" dirty="0">
                <a:solidFill>
                  <a:srgbClr val="C00000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Skilled Pastors </a:t>
            </a:r>
          </a:p>
          <a:p>
            <a:pPr algn="ctr"/>
            <a:r>
              <a:rPr lang="en-US" sz="6600" b="1" i="1" dirty="0">
                <a:solidFill>
                  <a:srgbClr val="4419E1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to Lead </a:t>
            </a:r>
          </a:p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The Lutheran Church into</a:t>
            </a:r>
          </a:p>
          <a:p>
            <a:pPr algn="ctr"/>
            <a:r>
              <a:rPr lang="en-US" sz="6600" b="1" i="1" dirty="0">
                <a:solidFill>
                  <a:srgbClr val="DB9303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The Future</a:t>
            </a:r>
          </a:p>
          <a:p>
            <a:pPr algn="ctr"/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E2700-A5EA-4B88-BB5D-459FC7AE483A}"/>
              </a:ext>
            </a:extLst>
          </p:cNvPr>
          <p:cNvSpPr txBox="1"/>
          <p:nvPr/>
        </p:nvSpPr>
        <p:spPr>
          <a:xfrm>
            <a:off x="4305617" y="452437"/>
            <a:ext cx="3580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Mission: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00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CFAD1D-DF2D-4989-959F-D5963806961B}"/>
              </a:ext>
            </a:extLst>
          </p:cNvPr>
          <p:cNvSpPr/>
          <p:nvPr/>
        </p:nvSpPr>
        <p:spPr>
          <a:xfrm>
            <a:off x="567362" y="1139388"/>
            <a:ext cx="10676577" cy="5447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That there will be </a:t>
            </a:r>
            <a:r>
              <a:rPr lang="en-US" sz="6600" b="1" i="1" u="sng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sufficient </a:t>
            </a:r>
          </a:p>
          <a:p>
            <a:pPr algn="ctr"/>
            <a:r>
              <a:rPr lang="en-US" sz="6600" b="1" i="1" u="sng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Skilled Pastors </a:t>
            </a:r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to </a:t>
            </a:r>
            <a:r>
              <a:rPr lang="en-US" sz="6600" b="1" i="1" u="sng" dirty="0">
                <a:solidFill>
                  <a:srgbClr val="C00000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Teach</a:t>
            </a:r>
            <a:r>
              <a:rPr lang="en-US" sz="6600" b="1" i="1" dirty="0">
                <a:solidFill>
                  <a:srgbClr val="C00000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 our</a:t>
            </a:r>
          </a:p>
          <a:p>
            <a:pPr algn="ctr"/>
            <a:r>
              <a:rPr lang="en-US" sz="6600" b="1" i="1" dirty="0">
                <a:solidFill>
                  <a:srgbClr val="C00000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Grandchildren and their</a:t>
            </a:r>
          </a:p>
          <a:p>
            <a:pPr algn="ctr"/>
            <a:r>
              <a:rPr lang="en-US" sz="6600" b="1" i="1" dirty="0">
                <a:solidFill>
                  <a:srgbClr val="C00000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Grandchildren about Christ</a:t>
            </a:r>
          </a:p>
          <a:p>
            <a:pPr algn="ctr"/>
            <a:r>
              <a:rPr lang="en-US" sz="66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And to </a:t>
            </a:r>
            <a:r>
              <a:rPr lang="en-US" sz="6600" b="1" i="1" u="sng" dirty="0">
                <a:solidFill>
                  <a:srgbClr val="4419E1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Preach</a:t>
            </a:r>
            <a:r>
              <a:rPr lang="en-US" sz="6600" b="1" i="1" dirty="0">
                <a:solidFill>
                  <a:srgbClr val="4419E1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 the Gospel!</a:t>
            </a:r>
          </a:p>
          <a:p>
            <a:pPr algn="ctr"/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E2700-A5EA-4B88-BB5D-459FC7AE483A}"/>
              </a:ext>
            </a:extLst>
          </p:cNvPr>
          <p:cNvSpPr txBox="1"/>
          <p:nvPr/>
        </p:nvSpPr>
        <p:spPr>
          <a:xfrm>
            <a:off x="4305617" y="122237"/>
            <a:ext cx="3580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Vision: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99C4BC-F633-45B3-9F07-2C126401C608}"/>
              </a:ext>
            </a:extLst>
          </p:cNvPr>
          <p:cNvSpPr/>
          <p:nvPr/>
        </p:nvSpPr>
        <p:spPr>
          <a:xfrm>
            <a:off x="2482586" y="-100312"/>
            <a:ext cx="586404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i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Crisis in ELCA:</a:t>
            </a:r>
            <a:endParaRPr lang="en-US" sz="7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0ECAC-4B5F-4E90-8986-F1558EFF5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3" y="1434388"/>
            <a:ext cx="5015480" cy="2495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4573B7-C41D-44B0-A3B0-EFAB4EEE8B15}"/>
              </a:ext>
            </a:extLst>
          </p:cNvPr>
          <p:cNvSpPr/>
          <p:nvPr/>
        </p:nvSpPr>
        <p:spPr>
          <a:xfrm>
            <a:off x="5267326" y="1243800"/>
            <a:ext cx="3422027" cy="2292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>
                <a:solidFill>
                  <a:prstClr val="black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M.Div. </a:t>
            </a:r>
          </a:p>
          <a:p>
            <a:pPr>
              <a:lnSpc>
                <a:spcPct val="80000"/>
              </a:lnSpc>
            </a:pPr>
            <a:r>
              <a:rPr lang="en-US" sz="5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Enrollment</a:t>
            </a:r>
          </a:p>
          <a:p>
            <a:pPr>
              <a:lnSpc>
                <a:spcPct val="80000"/>
              </a:lnSpc>
            </a:pPr>
            <a:r>
              <a:rPr lang="en-US" sz="5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Down 40%</a:t>
            </a:r>
            <a:endParaRPr lang="en-US" sz="5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64AA4-1967-4769-9D78-2455EFD91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3" y="1099766"/>
            <a:ext cx="5015480" cy="387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650B8-4248-419D-BD61-D2FDAF54D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90" y="4279059"/>
            <a:ext cx="561975" cy="2048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4C9C2-FABE-4C24-ACC7-287D0A19A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63" y="4309478"/>
            <a:ext cx="4453521" cy="2228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79871-A734-451F-B643-8F772A137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289" y="6291432"/>
            <a:ext cx="561974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56FEE-E355-4F3C-B3F5-66CEE9DE6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92" y="4037373"/>
            <a:ext cx="5015496" cy="2857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62DCAC-C52E-4035-A98F-3193DB2AA943}"/>
              </a:ext>
            </a:extLst>
          </p:cNvPr>
          <p:cNvSpPr/>
          <p:nvPr/>
        </p:nvSpPr>
        <p:spPr>
          <a:xfrm>
            <a:off x="5213466" y="4151737"/>
            <a:ext cx="35297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5500" b="1" dirty="0">
                <a:solidFill>
                  <a:prstClr val="black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Pastor</a:t>
            </a:r>
          </a:p>
          <a:p>
            <a:pPr lvl="0">
              <a:lnSpc>
                <a:spcPct val="80000"/>
              </a:lnSpc>
            </a:pPr>
            <a:r>
              <a:rPr lang="en-US" sz="5500" b="1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RetirementUp</a:t>
            </a:r>
            <a:r>
              <a:rPr lang="en-US" sz="55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 37%</a:t>
            </a:r>
            <a:endParaRPr lang="en-US" sz="55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35C70-CB10-42CD-8E22-C6DECF7825E4}"/>
              </a:ext>
            </a:extLst>
          </p:cNvPr>
          <p:cNvCxnSpPr>
            <a:cxnSpLocks/>
          </p:cNvCxnSpPr>
          <p:nvPr/>
        </p:nvCxnSpPr>
        <p:spPr>
          <a:xfrm>
            <a:off x="8593494" y="1099766"/>
            <a:ext cx="68757" cy="5241553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278C9D-B297-4D3F-8939-7EFF80B22BB0}"/>
              </a:ext>
            </a:extLst>
          </p:cNvPr>
          <p:cNvSpPr/>
          <p:nvPr/>
        </p:nvSpPr>
        <p:spPr>
          <a:xfrm>
            <a:off x="8662251" y="2381442"/>
            <a:ext cx="3142207" cy="335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400" b="1" dirty="0">
                <a:solidFill>
                  <a:srgbClr val="4419E1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Projected</a:t>
            </a:r>
          </a:p>
          <a:p>
            <a:pPr lvl="0">
              <a:lnSpc>
                <a:spcPct val="80000"/>
              </a:lnSpc>
            </a:pPr>
            <a:r>
              <a:rPr lang="en-US" sz="5500" b="1" dirty="0">
                <a:solidFill>
                  <a:srgbClr val="4419E1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Gap 2021:</a:t>
            </a:r>
          </a:p>
          <a:p>
            <a:pPr lvl="0">
              <a:lnSpc>
                <a:spcPct val="80000"/>
              </a:lnSpc>
            </a:pPr>
            <a:r>
              <a:rPr lang="en-US" sz="5500" b="1" dirty="0">
                <a:solidFill>
                  <a:srgbClr val="4419E1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1,200</a:t>
            </a:r>
            <a:r>
              <a:rPr lang="en-US" sz="4400" b="1" dirty="0">
                <a:solidFill>
                  <a:srgbClr val="4419E1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lvl="0">
              <a:lnSpc>
                <a:spcPct val="80000"/>
              </a:lnSpc>
            </a:pPr>
            <a:r>
              <a:rPr lang="en-US" sz="5500" b="1" dirty="0">
                <a:solidFill>
                  <a:srgbClr val="4419E1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Parishes</a:t>
            </a:r>
          </a:p>
          <a:p>
            <a:pPr lvl="0">
              <a:lnSpc>
                <a:spcPct val="80000"/>
              </a:lnSpc>
            </a:pPr>
            <a:r>
              <a:rPr lang="en-US" sz="5500" b="1" dirty="0">
                <a:solidFill>
                  <a:srgbClr val="4419E1"/>
                </a:solidFill>
                <a:latin typeface="Calibri" panose="020F0502020204030204" pitchFamily="34" charset="0"/>
                <a:ea typeface="Cambria" pitchFamily="18" charset="0"/>
                <a:cs typeface="Times New Roman" pitchFamily="18" charset="0"/>
              </a:rPr>
              <a:t>Unserved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AFC403-E157-4565-A047-7D10A0CCF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852601" y="2682802"/>
            <a:ext cx="79255" cy="2456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B89FD1-5813-4564-8771-F1BA2A204CB1}"/>
              </a:ext>
            </a:extLst>
          </p:cNvPr>
          <p:cNvSpPr txBox="1"/>
          <p:nvPr/>
        </p:nvSpPr>
        <p:spPr>
          <a:xfrm>
            <a:off x="718641" y="6523422"/>
            <a:ext cx="1114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Source: </a:t>
            </a:r>
            <a:r>
              <a:rPr lang="en-US" b="1" i="1" dirty="0"/>
              <a:t>The Supply and Demand for Clergy in the ELCA</a:t>
            </a:r>
            <a:r>
              <a:rPr lang="en-US" b="1" dirty="0"/>
              <a:t>, Office of the Presiding Bishop, March 2016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1FC9A2F-1E54-413E-B64E-F0CFCB14F144}"/>
              </a:ext>
            </a:extLst>
          </p:cNvPr>
          <p:cNvSpPr/>
          <p:nvPr/>
        </p:nvSpPr>
        <p:spPr>
          <a:xfrm rot="20617529">
            <a:off x="956576" y="5340606"/>
            <a:ext cx="4105334" cy="277070"/>
          </a:xfrm>
          <a:prstGeom prst="rightArrow">
            <a:avLst>
              <a:gd name="adj1" fmla="val 50000"/>
              <a:gd name="adj2" fmla="val 6182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E3F782A-099D-44EB-A23D-F9954A49F824}"/>
              </a:ext>
            </a:extLst>
          </p:cNvPr>
          <p:cNvSpPr/>
          <p:nvPr/>
        </p:nvSpPr>
        <p:spPr>
          <a:xfrm rot="801763">
            <a:off x="843168" y="2251397"/>
            <a:ext cx="4247895" cy="311563"/>
          </a:xfrm>
          <a:prstGeom prst="rightArrow">
            <a:avLst>
              <a:gd name="adj1" fmla="val 50000"/>
              <a:gd name="adj2" fmla="val 55637"/>
            </a:avLst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6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CFAD1D-DF2D-4989-959F-D5963806961B}"/>
              </a:ext>
            </a:extLst>
          </p:cNvPr>
          <p:cNvSpPr/>
          <p:nvPr/>
        </p:nvSpPr>
        <p:spPr>
          <a:xfrm>
            <a:off x="235741" y="4739759"/>
            <a:ext cx="1172051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Because Great Pastors are Essential </a:t>
            </a:r>
          </a:p>
          <a:p>
            <a:pPr algn="ctr"/>
            <a:r>
              <a:rPr lang="en-US" sz="54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to the Future  Life of the Church!!!!! 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E2700-A5EA-4B88-BB5D-459FC7AE483A}"/>
              </a:ext>
            </a:extLst>
          </p:cNvPr>
          <p:cNvSpPr txBox="1"/>
          <p:nvPr/>
        </p:nvSpPr>
        <p:spPr>
          <a:xfrm>
            <a:off x="792331" y="46166"/>
            <a:ext cx="99738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Emmanuel Academies: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4E12B-7290-47BC-A410-D608484CFF78}"/>
              </a:ext>
            </a:extLst>
          </p:cNvPr>
          <p:cNvSpPr txBox="1"/>
          <p:nvPr/>
        </p:nvSpPr>
        <p:spPr>
          <a:xfrm>
            <a:off x="1109057" y="1310263"/>
            <a:ext cx="9973883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lvl="0" indent="-857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Equipping Pastors to Serve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857250" marR="0" lvl="0" indent="-857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857250" marR="0" lvl="0" indent="-857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Maintaining High Quality</a:t>
            </a:r>
          </a:p>
          <a:p>
            <a:pPr marL="857250" marR="0" lvl="0" indent="-857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857250" marR="0" lvl="0" indent="-857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Highly Innovative &amp; Scalable</a:t>
            </a:r>
          </a:p>
        </p:txBody>
      </p:sp>
    </p:spTree>
    <p:extLst>
      <p:ext uri="{BB962C8B-B14F-4D97-AF65-F5344CB8AC3E}">
        <p14:creationId xmlns:p14="http://schemas.microsoft.com/office/powerpoint/2010/main" val="52645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0"/>
            <a:ext cx="12192000" cy="1154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AD3349-351E-41AA-88D6-D6C106E09068}"/>
              </a:ext>
            </a:extLst>
          </p:cNvPr>
          <p:cNvSpPr txBox="1"/>
          <p:nvPr/>
        </p:nvSpPr>
        <p:spPr>
          <a:xfrm>
            <a:off x="2349246" y="444998"/>
            <a:ext cx="7793236" cy="1616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Cost is No Longer </a:t>
            </a:r>
          </a:p>
          <a:p>
            <a:pPr algn="ctr">
              <a:lnSpc>
                <a:spcPct val="70000"/>
              </a:lnSpc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Issue!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D94E0-5786-468D-B5E9-5B170AB38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2061210"/>
            <a:ext cx="10887075" cy="4219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DFE581-426A-4964-A669-26D3B556816C}"/>
              </a:ext>
            </a:extLst>
          </p:cNvPr>
          <p:cNvSpPr txBox="1"/>
          <p:nvPr/>
        </p:nvSpPr>
        <p:spPr>
          <a:xfrm>
            <a:off x="435006" y="6280785"/>
            <a:ext cx="108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solidFill>
                  <a:srgbClr val="4419E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www.ATS.edu</a:t>
            </a:r>
            <a:r>
              <a:rPr lang="en-US" sz="1400" dirty="0">
                <a:solidFill>
                  <a:srgbClr val="4419E1"/>
                </a:solidFill>
              </a:rPr>
              <a:t> </a:t>
            </a:r>
            <a:r>
              <a:rPr lang="en-US" sz="1400" dirty="0"/>
              <a:t>2018-2019 Annual Data Table          Sioux Falls Seminary data is used as an estimate for Emmanuel Academies  </a:t>
            </a:r>
          </a:p>
        </p:txBody>
      </p:sp>
    </p:spTree>
    <p:extLst>
      <p:ext uri="{BB962C8B-B14F-4D97-AF65-F5344CB8AC3E}">
        <p14:creationId xmlns:p14="http://schemas.microsoft.com/office/powerpoint/2010/main" val="375996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CFAD1D-DF2D-4989-959F-D5963806961B}"/>
              </a:ext>
            </a:extLst>
          </p:cNvPr>
          <p:cNvSpPr/>
          <p:nvPr/>
        </p:nvSpPr>
        <p:spPr>
          <a:xfrm>
            <a:off x="255987" y="4562442"/>
            <a:ext cx="115435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Continually innovating to manage costs</a:t>
            </a:r>
          </a:p>
          <a:p>
            <a:pPr algn="ctr"/>
            <a:r>
              <a:rPr lang="en-US" sz="5400" b="1" i="1" dirty="0">
                <a:solidFill>
                  <a:schemeClr val="accent6">
                    <a:lumMod val="50000"/>
                  </a:schemeClr>
                </a:solidFill>
                <a:latin typeface="Swansea" panose="020B0500000000000000" pitchFamily="34" charset="0"/>
                <a:cs typeface="Times New Roman" pitchFamily="18" charset="0"/>
              </a:rPr>
              <a:t>and optimize pastoral formation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46407-6B8E-428D-B191-DE55125F46C1}"/>
              </a:ext>
            </a:extLst>
          </p:cNvPr>
          <p:cNvSpPr txBox="1"/>
          <p:nvPr/>
        </p:nvSpPr>
        <p:spPr>
          <a:xfrm>
            <a:off x="510657" y="994123"/>
            <a:ext cx="10119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Trained Faculty, complemented by: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45AC6-DB7D-4BAF-9C63-8E567C2DCD0A}"/>
              </a:ext>
            </a:extLst>
          </p:cNvPr>
          <p:cNvSpPr txBox="1"/>
          <p:nvPr/>
        </p:nvSpPr>
        <p:spPr>
          <a:xfrm>
            <a:off x="1985081" y="1930952"/>
            <a:ext cx="969626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0" indent="-857250">
              <a:buFont typeface="Wingdings" panose="05000000000000000000" pitchFamily="2" charset="2"/>
              <a:buChar char="Ø"/>
            </a:pPr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Successful Pastors</a:t>
            </a:r>
          </a:p>
          <a:p>
            <a:pPr marL="857250" lvl="0" indent="-857250">
              <a:buFont typeface="Wingdings" panose="05000000000000000000" pitchFamily="2" charset="2"/>
              <a:buChar char="Ø"/>
            </a:pPr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Engaged Congregations</a:t>
            </a:r>
          </a:p>
          <a:p>
            <a:pPr marL="857250" lvl="0" indent="-857250">
              <a:buFont typeface="Wingdings" panose="05000000000000000000" pitchFamily="2" charset="2"/>
              <a:buChar char="Ø"/>
            </a:pPr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Application of technology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4EDB0-A3BA-479D-8AB4-AFE53155E0A6}"/>
              </a:ext>
            </a:extLst>
          </p:cNvPr>
          <p:cNvSpPr txBox="1"/>
          <p:nvPr/>
        </p:nvSpPr>
        <p:spPr>
          <a:xfrm>
            <a:off x="968221" y="-17931"/>
            <a:ext cx="101190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Leveraging Resources: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0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E08C2-0089-4B9B-B6DB-6BA49E29DA8C}"/>
              </a:ext>
            </a:extLst>
          </p:cNvPr>
          <p:cNvSpPr/>
          <p:nvPr/>
        </p:nvSpPr>
        <p:spPr>
          <a:xfrm>
            <a:off x="1311439" y="107898"/>
            <a:ext cx="925131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b="1" i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Emmanuel Academies:</a:t>
            </a:r>
            <a:endParaRPr lang="en-US" sz="7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A97E5-F309-45E4-B3A5-82837C7B0ABD}"/>
              </a:ext>
            </a:extLst>
          </p:cNvPr>
          <p:cNvSpPr/>
          <p:nvPr/>
        </p:nvSpPr>
        <p:spPr>
          <a:xfrm>
            <a:off x="148725" y="765279"/>
            <a:ext cx="11676185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500" b="1" dirty="0">
              <a:solidFill>
                <a:prstClr val="black"/>
              </a:solidFill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685766" indent="-685766" algn="ctr">
              <a:buFont typeface="Wingdings" panose="05000000000000000000" pitchFamily="2" charset="2"/>
              <a:buChar char=""/>
            </a:pPr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Introducing Mary </a:t>
            </a:r>
            <a:r>
              <a:rPr lang="en-US" sz="5500" b="1" dirty="0" err="1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Osen</a:t>
            </a:r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, our first seminarian, from Peace Lutheran!</a:t>
            </a:r>
            <a:endParaRPr lang="en-US" sz="5500" b="1" u="sng" dirty="0">
              <a:solidFill>
                <a:prstClr val="black"/>
              </a:solidFill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685766" indent="-685766" algn="ctr">
              <a:buFont typeface="Wingdings" panose="05000000000000000000" pitchFamily="2" charset="2"/>
              <a:buChar char=""/>
            </a:pPr>
            <a:endParaRPr lang="en-US" sz="5500" b="1" dirty="0">
              <a:solidFill>
                <a:prstClr val="black"/>
              </a:solidFill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685766" indent="-685766" algn="ctr">
              <a:buFont typeface="Wingdings" panose="05000000000000000000" pitchFamily="2" charset="2"/>
              <a:buChar char=""/>
            </a:pPr>
            <a:endParaRPr lang="en-US" sz="5500" b="1" dirty="0">
              <a:solidFill>
                <a:prstClr val="black"/>
              </a:solidFill>
              <a:latin typeface="Swansea" panose="020B0500000000000000" pitchFamily="34" charset="0"/>
              <a:ea typeface="Calibri" pitchFamily="34" charset="0"/>
              <a:cs typeface="Times New Roman" pitchFamily="18" charset="0"/>
            </a:endParaRPr>
          </a:p>
          <a:p>
            <a:pPr marL="685766" indent="-685766" algn="ctr">
              <a:buFont typeface="Wingdings" panose="05000000000000000000" pitchFamily="2" charset="2"/>
              <a:buChar char=""/>
            </a:pPr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Called for 15 years. Finally </a:t>
            </a:r>
          </a:p>
          <a:p>
            <a:pPr algn="ctr"/>
            <a:r>
              <a:rPr lang="en-US" sz="5500" b="1" dirty="0">
                <a:solidFill>
                  <a:prstClr val="black"/>
                </a:solidFill>
                <a:latin typeface="Swansea" panose="020B0500000000000000" pitchFamily="34" charset="0"/>
                <a:ea typeface="Calibri" pitchFamily="34" charset="0"/>
                <a:cs typeface="Times New Roman" pitchFamily="18" charset="0"/>
              </a:rPr>
              <a:t>pursuing her call to Serve!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50367-4D8E-476E-954D-F0F7E92FF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148" y="2831338"/>
            <a:ext cx="3096562" cy="17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2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20ACC-589A-4944-A6C8-9EEA8B89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7" b="50000"/>
          <a:stretch/>
        </p:blipFill>
        <p:spPr>
          <a:xfrm>
            <a:off x="0" y="5703573"/>
            <a:ext cx="12192000" cy="1154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E08C2-0089-4B9B-B6DB-6BA49E29DA8C}"/>
              </a:ext>
            </a:extLst>
          </p:cNvPr>
          <p:cNvSpPr/>
          <p:nvPr/>
        </p:nvSpPr>
        <p:spPr>
          <a:xfrm>
            <a:off x="3388880" y="221336"/>
            <a:ext cx="5414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Proof of Concept:</a:t>
            </a:r>
            <a:endParaRPr lang="en-US" sz="5400" dirty="0"/>
          </a:p>
        </p:txBody>
      </p:sp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6C86489-1693-4977-A4E8-B7514C18C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89" y="1330027"/>
            <a:ext cx="3188685" cy="205604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7D005-7844-4E6E-91E4-D13AEE10A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737" y="1330027"/>
            <a:ext cx="2541028" cy="2084829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CA29C65-50C0-405A-9A88-8602C8FE8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45" y="3655285"/>
            <a:ext cx="1534435" cy="2301653"/>
          </a:xfrm>
          <a:prstGeom prst="rect">
            <a:avLst/>
          </a:prstGeom>
          <a:effectLst>
            <a:outerShdw blurRad="50800" dist="1905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C90A01E-DC3F-489B-B5E6-192D70FB1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75" y="3655285"/>
            <a:ext cx="1572818" cy="2210744"/>
          </a:xfrm>
          <a:prstGeom prst="rect">
            <a:avLst/>
          </a:prstGeom>
          <a:effectLst>
            <a:outerShdw blurRad="50800" dist="1905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E56686-4335-4C26-8F56-1D69CF678579}"/>
              </a:ext>
            </a:extLst>
          </p:cNvPr>
          <p:cNvSpPr/>
          <p:nvPr/>
        </p:nvSpPr>
        <p:spPr>
          <a:xfrm>
            <a:off x="209699" y="2068483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Former </a:t>
            </a:r>
          </a:p>
          <a:p>
            <a:pPr algn="ctr"/>
            <a:r>
              <a:rPr lang="en-US" sz="2400" b="1" dirty="0"/>
              <a:t>Pastoral Residents: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C479BC-0E1D-4494-B3BB-B6FAE9D6A87E}"/>
              </a:ext>
            </a:extLst>
          </p:cNvPr>
          <p:cNvSpPr/>
          <p:nvPr/>
        </p:nvSpPr>
        <p:spPr>
          <a:xfrm>
            <a:off x="141026" y="4033098"/>
            <a:ext cx="3107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Current </a:t>
            </a:r>
          </a:p>
          <a:p>
            <a:pPr algn="ctr"/>
            <a:r>
              <a:rPr lang="en-US" sz="2400" b="1" dirty="0"/>
              <a:t>Pastoral Residents:</a:t>
            </a:r>
          </a:p>
        </p:txBody>
      </p:sp>
    </p:spTree>
    <p:extLst>
      <p:ext uri="{BB962C8B-B14F-4D97-AF65-F5344CB8AC3E}">
        <p14:creationId xmlns:p14="http://schemas.microsoft.com/office/powerpoint/2010/main" val="2152143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68FB405BB5D246A606165DDFB65153" ma:contentTypeVersion="13" ma:contentTypeDescription="Create a new document." ma:contentTypeScope="" ma:versionID="fe64089b6eeaa458c922b29a448165f5">
  <xsd:schema xmlns:xsd="http://www.w3.org/2001/XMLSchema" xmlns:xs="http://www.w3.org/2001/XMLSchema" xmlns:p="http://schemas.microsoft.com/office/2006/metadata/properties" xmlns:ns3="409489e9-c48e-460a-b341-b93ca7a6cc4e" xmlns:ns4="a93ec685-c0ec-4f59-876f-08c753f37a81" targetNamespace="http://schemas.microsoft.com/office/2006/metadata/properties" ma:root="true" ma:fieldsID="fa87494219588afadc84ab52ed4ee0d5" ns3:_="" ns4:_="">
    <xsd:import namespace="409489e9-c48e-460a-b341-b93ca7a6cc4e"/>
    <xsd:import namespace="a93ec685-c0ec-4f59-876f-08c753f37a8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489e9-c48e-460a-b341-b93ca7a6cc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ec685-c0ec-4f59-876f-08c753f37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342659-1228-4589-9F8D-B1B757C02046}">
  <ds:schemaRefs>
    <ds:schemaRef ds:uri="409489e9-c48e-460a-b341-b93ca7a6cc4e"/>
    <ds:schemaRef ds:uri="a93ec685-c0ec-4f59-876f-08c753f37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76AC26-70C6-4BC4-BEA9-53F39AC957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BC3EB5-F948-4357-B39B-36D91B19FFA1}">
  <ds:schemaRefs>
    <ds:schemaRef ds:uri="409489e9-c48e-460a-b341-b93ca7a6cc4e"/>
    <ds:schemaRef ds:uri="a93ec685-c0ec-4f59-876f-08c753f37a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7301</TotalTime>
  <Words>409</Words>
  <Application>Microsoft Office PowerPoint</Application>
  <PresentationFormat>Widescreen</PresentationFormat>
  <Paragraphs>125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Swansea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</dc:creator>
  <cp:lastModifiedBy>Howard Isaacson</cp:lastModifiedBy>
  <cp:revision>254</cp:revision>
  <cp:lastPrinted>2020-12-15T22:15:17Z</cp:lastPrinted>
  <dcterms:created xsi:type="dcterms:W3CDTF">2017-12-27T20:59:37Z</dcterms:created>
  <dcterms:modified xsi:type="dcterms:W3CDTF">2021-04-01T18:38:20Z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0x0101008568FB405BB5D246A606165DDFB65153</vt:lpwstr>
  </property>
</Properties>
</file>